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fa0db04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fa0db04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fa0db04c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fa0db04c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fa0db04c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fa0db04c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fa0db04c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fa0db04c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fa0db04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fa0db04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fa0db04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fa0db04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fa0db04c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fa0db04c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fa0db04c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fa0db04c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a0db04c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fa0db04c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a0db04c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a0db04c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fa0db04c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fa0db04c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fa0db04c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fa0db04c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fa0db04c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fa0db04c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a0db04c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a0db04c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fa0db04c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fa0db04c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fa0db04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fa0db04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a0db04c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fa0db04c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fa0db04c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fa0db04c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a0db04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fa0db04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fa0db04c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fa0db04c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a0db04c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a0db04c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fa0db04c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fa0db04c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fa0db04c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fa0db04c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www.kaggle.com/datasets/austinreese/craigslist-carstrucks-dat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02775" y="833800"/>
            <a:ext cx="5241000" cy="19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AutoEval: Predictive Modeling for Used Car Pricing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91075" y="2962200"/>
            <a:ext cx="39828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PAVAN YELLATHAKOTA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    NAGARAJU MYDAM</a:t>
            </a:r>
            <a:b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13164" t="0"/>
          <a:stretch/>
        </p:blipFill>
        <p:spPr>
          <a:xfrm>
            <a:off x="1940425" y="902925"/>
            <a:ext cx="4917581" cy="41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Duplicates</a:t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88" y="984200"/>
            <a:ext cx="6878725" cy="382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775" y="1040800"/>
            <a:ext cx="6798325" cy="38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27499" t="0"/>
          <a:stretch/>
        </p:blipFill>
        <p:spPr>
          <a:xfrm>
            <a:off x="1111850" y="982750"/>
            <a:ext cx="5962173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4">
            <a:alphaModFix/>
          </a:blip>
          <a:srcRect b="18692" l="0" r="55667" t="0"/>
          <a:stretch/>
        </p:blipFill>
        <p:spPr>
          <a:xfrm>
            <a:off x="1870775" y="4513600"/>
            <a:ext cx="4053800" cy="5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18870" l="0" r="32482" t="0"/>
          <a:stretch/>
        </p:blipFill>
        <p:spPr>
          <a:xfrm>
            <a:off x="1297488" y="1088725"/>
            <a:ext cx="6934724" cy="32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500" y="4419825"/>
            <a:ext cx="6105007" cy="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75" y="902925"/>
            <a:ext cx="6784998" cy="4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PCA </a:t>
            </a:r>
            <a:r>
              <a:rPr lang="en"/>
              <a:t>Scree 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600" y="1460250"/>
            <a:ext cx="508724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Data 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75" y="1053875"/>
            <a:ext cx="4657574" cy="39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18895"/>
            <a:ext cx="7363001" cy="29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Clustered Datasets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50" y="1678276"/>
            <a:ext cx="6856049" cy="24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074500"/>
            <a:ext cx="70389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Collection and Preprocessing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Exploratory Data Analysis (EDA)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 Engineering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Selection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Evaluations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Selection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Linear Regression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Decision Tree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Random Forest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XGBoost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Train-Test Split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2978" t="0"/>
          <a:stretch/>
        </p:blipFill>
        <p:spPr>
          <a:xfrm>
            <a:off x="744550" y="1170000"/>
            <a:ext cx="8326499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50" y="2785025"/>
            <a:ext cx="4247081" cy="2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Training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1652" r="7031" t="0"/>
          <a:stretch/>
        </p:blipFill>
        <p:spPr>
          <a:xfrm>
            <a:off x="1744750" y="972575"/>
            <a:ext cx="5309924" cy="3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7902" l="0" r="7235" t="0"/>
          <a:stretch/>
        </p:blipFill>
        <p:spPr>
          <a:xfrm>
            <a:off x="2348500" y="4115800"/>
            <a:ext cx="3413525" cy="8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on Complete Data</a:t>
            </a:r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75" y="1966375"/>
            <a:ext cx="4702276" cy="19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on Various Clusters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246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To </a:t>
            </a:r>
            <a:r>
              <a:rPr lang="en"/>
              <a:t>Maximize the Profits in the Used Car Market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To Enhance the  Market Efficiency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To Empower Sellers with Data-Driven Insights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84025" y="272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0" y="1674275"/>
            <a:ext cx="8323450" cy="18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1094550" y="4046825"/>
            <a:ext cx="668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https://www.kaggle.com/datasets/austinreese/craigslist-carstrucks-data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50" y="1378975"/>
            <a:ext cx="838681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75" y="958400"/>
            <a:ext cx="6699776" cy="408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Cont…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2" cy="273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7983" l="3297" r="0" t="4189"/>
          <a:stretch/>
        </p:blipFill>
        <p:spPr>
          <a:xfrm>
            <a:off x="1756400" y="1225425"/>
            <a:ext cx="5445376" cy="37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Cont…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75" y="1471850"/>
            <a:ext cx="580141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